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28" name="PlaceHolder 2"/>
          <p:cNvSpPr>
            <a:spLocks noGrp="1"/>
          </p:cNvSpPr>
          <p:nvPr>
            <p:ph/>
          </p:nvPr>
        </p:nvSpPr>
        <p:spPr>
          <a:xfrm>
            <a:off x="504000" y="132660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9" name="PlaceHolder 3"/>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1"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2"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3"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4"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6" name="PlaceHolder 2"/>
          <p:cNvSpPr>
            <a:spLocks noGrp="1"/>
          </p:cNvSpPr>
          <p:nvPr>
            <p:ph/>
          </p:nvPr>
        </p:nvSpPr>
        <p:spPr>
          <a:xfrm>
            <a:off x="50400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7" name="PlaceHolder 3"/>
          <p:cNvSpPr>
            <a:spLocks noGrp="1"/>
          </p:cNvSpPr>
          <p:nvPr>
            <p:ph/>
          </p:nvPr>
        </p:nvSpPr>
        <p:spPr>
          <a:xfrm>
            <a:off x="357156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8" name="PlaceHolder 4"/>
          <p:cNvSpPr>
            <a:spLocks noGrp="1"/>
          </p:cNvSpPr>
          <p:nvPr>
            <p:ph/>
          </p:nvPr>
        </p:nvSpPr>
        <p:spPr>
          <a:xfrm>
            <a:off x="663912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9" name="PlaceHolder 5"/>
          <p:cNvSpPr>
            <a:spLocks noGrp="1"/>
          </p:cNvSpPr>
          <p:nvPr>
            <p:ph/>
          </p:nvPr>
        </p:nvSpPr>
        <p:spPr>
          <a:xfrm>
            <a:off x="50400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0" name="PlaceHolder 6"/>
          <p:cNvSpPr>
            <a:spLocks noGrp="1"/>
          </p:cNvSpPr>
          <p:nvPr>
            <p:ph/>
          </p:nvPr>
        </p:nvSpPr>
        <p:spPr>
          <a:xfrm>
            <a:off x="357156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1" name="PlaceHolder 7"/>
          <p:cNvSpPr>
            <a:spLocks noGrp="1"/>
          </p:cNvSpPr>
          <p:nvPr>
            <p:ph/>
          </p:nvPr>
        </p:nvSpPr>
        <p:spPr>
          <a:xfrm>
            <a:off x="663912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DCD055A-AC02-48E1-B80E-86AAEBE01EAC}"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53" name="PlaceHolder 2"/>
          <p:cNvSpPr>
            <a:spLocks noGrp="1"/>
          </p:cNvSpPr>
          <p:nvPr>
            <p:ph type="subTitle"/>
          </p:nvPr>
        </p:nvSpPr>
        <p:spPr>
          <a:xfrm>
            <a:off x="504000" y="1326600"/>
            <a:ext cx="9072000" cy="32882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77D9DF1-7D8A-4644-B239-ADCB7122D72E}"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55" name="PlaceHolder 2"/>
          <p:cNvSpPr>
            <a:spLocks noGrp="1"/>
          </p:cNvSpPr>
          <p:nvPr>
            <p:ph/>
          </p:nvPr>
        </p:nvSpPr>
        <p:spPr>
          <a:xfrm>
            <a:off x="504000" y="1326600"/>
            <a:ext cx="907200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D75F106-804C-42EA-9DD9-E9450D48312A}"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57"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8"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6025460-C012-4808-A77D-9C2FF495100F}"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480F00E-A5F6-4D12-9011-DAE1FB3CEE0D}"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44000" y="72000"/>
            <a:ext cx="9540000" cy="300492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EAB168F-B3F7-4164-A479-DF7327059CCD}"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62"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3"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4"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EE3DEE8-DE7A-4DF1-A40F-41FD5B9C0A3F}"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 name="PlaceHolder 2"/>
          <p:cNvSpPr>
            <a:spLocks noGrp="1"/>
          </p:cNvSpPr>
          <p:nvPr>
            <p:ph type="subTitle"/>
          </p:nvPr>
        </p:nvSpPr>
        <p:spPr>
          <a:xfrm>
            <a:off x="504000" y="1326600"/>
            <a:ext cx="9072000" cy="32882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66"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7"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8"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315EBAA-FEE7-4DA8-93C5-7624C6F61537}"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0"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2" name="PlaceHolder 4"/>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383ECED-C6E6-4533-BC6D-5F252E4B499B}"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4" name="PlaceHolder 2"/>
          <p:cNvSpPr>
            <a:spLocks noGrp="1"/>
          </p:cNvSpPr>
          <p:nvPr>
            <p:ph/>
          </p:nvPr>
        </p:nvSpPr>
        <p:spPr>
          <a:xfrm>
            <a:off x="504000" y="132660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5" name="PlaceHolder 3"/>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CEF57A0-A663-4BFA-8A1C-6EEF8CEDD6E3}"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7"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8"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9"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0"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E184667-DDFC-4D4C-9D69-CF5BEBC8CFEC}"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82" name="PlaceHolder 2"/>
          <p:cNvSpPr>
            <a:spLocks noGrp="1"/>
          </p:cNvSpPr>
          <p:nvPr>
            <p:ph/>
          </p:nvPr>
        </p:nvSpPr>
        <p:spPr>
          <a:xfrm>
            <a:off x="50400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3" name="PlaceHolder 3"/>
          <p:cNvSpPr>
            <a:spLocks noGrp="1"/>
          </p:cNvSpPr>
          <p:nvPr>
            <p:ph/>
          </p:nvPr>
        </p:nvSpPr>
        <p:spPr>
          <a:xfrm>
            <a:off x="357156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4" name="PlaceHolder 4"/>
          <p:cNvSpPr>
            <a:spLocks noGrp="1"/>
          </p:cNvSpPr>
          <p:nvPr>
            <p:ph/>
          </p:nvPr>
        </p:nvSpPr>
        <p:spPr>
          <a:xfrm>
            <a:off x="663912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5" name="PlaceHolder 5"/>
          <p:cNvSpPr>
            <a:spLocks noGrp="1"/>
          </p:cNvSpPr>
          <p:nvPr>
            <p:ph/>
          </p:nvPr>
        </p:nvSpPr>
        <p:spPr>
          <a:xfrm>
            <a:off x="50400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6" name="PlaceHolder 6"/>
          <p:cNvSpPr>
            <a:spLocks noGrp="1"/>
          </p:cNvSpPr>
          <p:nvPr>
            <p:ph/>
          </p:nvPr>
        </p:nvSpPr>
        <p:spPr>
          <a:xfrm>
            <a:off x="357156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7" name="PlaceHolder 7"/>
          <p:cNvSpPr>
            <a:spLocks noGrp="1"/>
          </p:cNvSpPr>
          <p:nvPr>
            <p:ph/>
          </p:nvPr>
        </p:nvSpPr>
        <p:spPr>
          <a:xfrm>
            <a:off x="663912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34573D0-B7A7-4E89-8A7F-25ED586FC54A}"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87817C5-D437-4F10-9D02-F24BB02D8219}"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02" name="PlaceHolder 2"/>
          <p:cNvSpPr>
            <a:spLocks noGrp="1"/>
          </p:cNvSpPr>
          <p:nvPr>
            <p:ph type="subTitle"/>
          </p:nvPr>
        </p:nvSpPr>
        <p:spPr>
          <a:xfrm>
            <a:off x="504000" y="1326600"/>
            <a:ext cx="9072000" cy="32882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EE32011-9E3F-4FBF-BEEF-4313F545C4F6}"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04" name="PlaceHolder 2"/>
          <p:cNvSpPr>
            <a:spLocks noGrp="1"/>
          </p:cNvSpPr>
          <p:nvPr>
            <p:ph/>
          </p:nvPr>
        </p:nvSpPr>
        <p:spPr>
          <a:xfrm>
            <a:off x="504000" y="1326600"/>
            <a:ext cx="907200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9A53EF7-F164-42D1-9EAC-C8E896B52786}"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06"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07"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814CA80-70BE-4B5C-B09E-E094ED9D14A8}"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74E6DCA-3682-4EA7-8F5F-DFB587D949A4}"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9" name="PlaceHolder 2"/>
          <p:cNvSpPr>
            <a:spLocks noGrp="1"/>
          </p:cNvSpPr>
          <p:nvPr>
            <p:ph/>
          </p:nvPr>
        </p:nvSpPr>
        <p:spPr>
          <a:xfrm>
            <a:off x="504000" y="1326600"/>
            <a:ext cx="907200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144000" y="72000"/>
            <a:ext cx="9540000" cy="300492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56D2ED0-ED6D-4AE9-B400-CD0A83488D7A}"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1"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2"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3"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B3AD8F6-D44B-422A-86BD-430CAB9F3374}"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5"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6"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7"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5982A74-2DBC-441C-A44E-DEEA5C933B3F}"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9"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0"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1" name="PlaceHolder 4"/>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96FBE77-4D03-4AAC-A94C-8BA106C3B74A}"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23" name="PlaceHolder 2"/>
          <p:cNvSpPr>
            <a:spLocks noGrp="1"/>
          </p:cNvSpPr>
          <p:nvPr>
            <p:ph/>
          </p:nvPr>
        </p:nvSpPr>
        <p:spPr>
          <a:xfrm>
            <a:off x="504000" y="132660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4" name="PlaceHolder 3"/>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365B471-762A-4914-A4BB-1C27041A8318}"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26"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7"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8"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9"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813A0886-2E8F-41E2-9B05-BA60E6904C53}"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31" name="PlaceHolder 2"/>
          <p:cNvSpPr>
            <a:spLocks noGrp="1"/>
          </p:cNvSpPr>
          <p:nvPr>
            <p:ph/>
          </p:nvPr>
        </p:nvSpPr>
        <p:spPr>
          <a:xfrm>
            <a:off x="50400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2" name="PlaceHolder 3"/>
          <p:cNvSpPr>
            <a:spLocks noGrp="1"/>
          </p:cNvSpPr>
          <p:nvPr>
            <p:ph/>
          </p:nvPr>
        </p:nvSpPr>
        <p:spPr>
          <a:xfrm>
            <a:off x="357156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3" name="PlaceHolder 4"/>
          <p:cNvSpPr>
            <a:spLocks noGrp="1"/>
          </p:cNvSpPr>
          <p:nvPr>
            <p:ph/>
          </p:nvPr>
        </p:nvSpPr>
        <p:spPr>
          <a:xfrm>
            <a:off x="663912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4" name="PlaceHolder 5"/>
          <p:cNvSpPr>
            <a:spLocks noGrp="1"/>
          </p:cNvSpPr>
          <p:nvPr>
            <p:ph/>
          </p:nvPr>
        </p:nvSpPr>
        <p:spPr>
          <a:xfrm>
            <a:off x="50400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5" name="PlaceHolder 6"/>
          <p:cNvSpPr>
            <a:spLocks noGrp="1"/>
          </p:cNvSpPr>
          <p:nvPr>
            <p:ph/>
          </p:nvPr>
        </p:nvSpPr>
        <p:spPr>
          <a:xfrm>
            <a:off x="357156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6" name="PlaceHolder 7"/>
          <p:cNvSpPr>
            <a:spLocks noGrp="1"/>
          </p:cNvSpPr>
          <p:nvPr>
            <p:ph/>
          </p:nvPr>
        </p:nvSpPr>
        <p:spPr>
          <a:xfrm>
            <a:off x="663912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D8DEA87B-1EC8-4960-AAE8-F48466025C0C}"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44000" y="72000"/>
            <a:ext cx="9540000" cy="300492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6"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7"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8"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2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2"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24"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5"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6" name="PlaceHolder 4"/>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44000" y="3888000"/>
            <a:ext cx="9000000" cy="65844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a:t>
            </a:r>
            <a:r>
              <a:rPr b="0" lang="en-IN" sz="4400" spc="-1" strike="noStrike">
                <a:solidFill>
                  <a:srgbClr val="ffffff"/>
                </a:solidFill>
                <a:latin typeface="Arial"/>
              </a:rPr>
              <a:t>l</a:t>
            </a:r>
            <a:r>
              <a:rPr b="0" lang="en-IN" sz="4400" spc="-1" strike="noStrike">
                <a:solidFill>
                  <a:srgbClr val="ffffff"/>
                </a:solidFill>
                <a:latin typeface="Arial"/>
              </a:rPr>
              <a:t>i</a:t>
            </a:r>
            <a:r>
              <a:rPr b="0" lang="en-IN" sz="4400" spc="-1" strike="noStrike">
                <a:solidFill>
                  <a:srgbClr val="ffffff"/>
                </a:solidFill>
                <a:latin typeface="Arial"/>
              </a:rPr>
              <a:t>c</a:t>
            </a:r>
            <a:r>
              <a:rPr b="0" lang="en-IN" sz="4400" spc="-1" strike="noStrike">
                <a:solidFill>
                  <a:srgbClr val="ffffff"/>
                </a:solidFill>
                <a:latin typeface="Arial"/>
              </a:rPr>
              <a:t>k</a:t>
            </a:r>
            <a:r>
              <a:rPr b="0" lang="en-IN" sz="4400" spc="-1" strike="noStrike">
                <a:solidFill>
                  <a:srgbClr val="ffffff"/>
                </a:solidFill>
                <a:latin typeface="Arial"/>
              </a:rPr>
              <a:t> </a:t>
            </a:r>
            <a:r>
              <a:rPr b="0" lang="en-IN" sz="4400" spc="-1" strike="noStrike">
                <a:solidFill>
                  <a:srgbClr val="ffffff"/>
                </a:solidFill>
                <a:latin typeface="Arial"/>
              </a:rPr>
              <a:t>t</a:t>
            </a:r>
            <a:r>
              <a:rPr b="0" lang="en-IN" sz="4400" spc="-1" strike="noStrike">
                <a:solidFill>
                  <a:srgbClr val="ffffff"/>
                </a:solidFill>
                <a:latin typeface="Arial"/>
              </a:rPr>
              <a:t>o</a:t>
            </a:r>
            <a:r>
              <a:rPr b="0" lang="en-IN" sz="4400" spc="-1" strike="noStrike">
                <a:solidFill>
                  <a:srgbClr val="ffffff"/>
                </a:solidFill>
                <a:latin typeface="Arial"/>
              </a:rPr>
              <a:t> </a:t>
            </a:r>
            <a:r>
              <a:rPr b="0" lang="en-IN" sz="4400" spc="-1" strike="noStrike">
                <a:solidFill>
                  <a:srgbClr val="ffffff"/>
                </a:solidFill>
                <a:latin typeface="Arial"/>
              </a:rPr>
              <a:t>e</a:t>
            </a:r>
            <a:r>
              <a:rPr b="0" lang="en-IN" sz="4400" spc="-1" strike="noStrike">
                <a:solidFill>
                  <a:srgbClr val="ffffff"/>
                </a:solidFill>
                <a:latin typeface="Arial"/>
              </a:rPr>
              <a:t>d</a:t>
            </a:r>
            <a:r>
              <a:rPr b="0" lang="en-IN" sz="4400" spc="-1" strike="noStrike">
                <a:solidFill>
                  <a:srgbClr val="ffffff"/>
                </a:solidFill>
                <a:latin typeface="Arial"/>
              </a:rPr>
              <a:t>i</a:t>
            </a:r>
            <a:r>
              <a:rPr b="0" lang="en-IN" sz="4400" spc="-1" strike="noStrike">
                <a:solidFill>
                  <a:srgbClr val="ffffff"/>
                </a:solidFill>
                <a:latin typeface="Arial"/>
              </a:rPr>
              <a:t>t</a:t>
            </a:r>
            <a:r>
              <a:rPr b="0" lang="en-IN" sz="4400" spc="-1" strike="noStrike">
                <a:solidFill>
                  <a:srgbClr val="ffffff"/>
                </a:solidFill>
                <a:latin typeface="Arial"/>
              </a:rPr>
              <a:t> </a:t>
            </a:r>
            <a:r>
              <a:rPr b="0" lang="en-IN" sz="4400" spc="-1" strike="noStrike">
                <a:solidFill>
                  <a:srgbClr val="ffffff"/>
                </a:solidFill>
                <a:latin typeface="Arial"/>
              </a:rPr>
              <a:t>t</a:t>
            </a:r>
            <a:r>
              <a:rPr b="0" lang="en-IN" sz="4400" spc="-1" strike="noStrike">
                <a:solidFill>
                  <a:srgbClr val="ffffff"/>
                </a:solidFill>
                <a:latin typeface="Arial"/>
              </a:rPr>
              <a:t>h</a:t>
            </a:r>
            <a:r>
              <a:rPr b="0" lang="en-IN" sz="4400" spc="-1" strike="noStrike">
                <a:solidFill>
                  <a:srgbClr val="ffffff"/>
                </a:solidFill>
                <a:latin typeface="Arial"/>
              </a:rPr>
              <a:t>e</a:t>
            </a:r>
            <a:r>
              <a:rPr b="0" lang="en-IN" sz="4400" spc="-1" strike="noStrike">
                <a:solidFill>
                  <a:srgbClr val="ffffff"/>
                </a:solidFill>
                <a:latin typeface="Arial"/>
              </a:rPr>
              <a:t> </a:t>
            </a:r>
            <a:r>
              <a:rPr b="0" lang="en-IN" sz="4400" spc="-1" strike="noStrike">
                <a:solidFill>
                  <a:srgbClr val="ffffff"/>
                </a:solidFill>
                <a:latin typeface="Arial"/>
              </a:rPr>
              <a:t>t</a:t>
            </a:r>
            <a:r>
              <a:rPr b="0" lang="en-IN" sz="4400" spc="-1" strike="noStrike">
                <a:solidFill>
                  <a:srgbClr val="ffffff"/>
                </a:solidFill>
                <a:latin typeface="Arial"/>
              </a:rPr>
              <a:t>i</a:t>
            </a:r>
            <a:r>
              <a:rPr b="0" lang="en-IN" sz="4400" spc="-1" strike="noStrike">
                <a:solidFill>
                  <a:srgbClr val="ffffff"/>
                </a:solidFill>
                <a:latin typeface="Arial"/>
              </a:rPr>
              <a:t>t</a:t>
            </a:r>
            <a:r>
              <a:rPr b="0" lang="en-IN" sz="4400" spc="-1" strike="noStrike">
                <a:solidFill>
                  <a:srgbClr val="ffffff"/>
                </a:solidFill>
                <a:latin typeface="Arial"/>
              </a:rPr>
              <a:t>l</a:t>
            </a:r>
            <a:r>
              <a:rPr b="0" lang="en-IN" sz="4400" spc="-1" strike="noStrike">
                <a:solidFill>
                  <a:srgbClr val="ffffff"/>
                </a:solidFill>
                <a:latin typeface="Arial"/>
              </a:rPr>
              <a:t>e</a:t>
            </a:r>
            <a:r>
              <a:rPr b="0" lang="en-IN" sz="4400" spc="-1" strike="noStrike">
                <a:solidFill>
                  <a:srgbClr val="ffffff"/>
                </a:solidFill>
                <a:latin typeface="Arial"/>
              </a:rPr>
              <a:t> </a:t>
            </a:r>
            <a:r>
              <a:rPr b="0" lang="en-IN" sz="4400" spc="-1" strike="noStrike">
                <a:solidFill>
                  <a:srgbClr val="ffffff"/>
                </a:solidFill>
                <a:latin typeface="Arial"/>
              </a:rPr>
              <a:t>t</a:t>
            </a:r>
            <a:r>
              <a:rPr b="0" lang="en-IN" sz="4400" spc="-1" strike="noStrike">
                <a:solidFill>
                  <a:srgbClr val="ffffff"/>
                </a:solidFill>
                <a:latin typeface="Arial"/>
              </a:rPr>
              <a:t>e</a:t>
            </a:r>
            <a:r>
              <a:rPr b="0" lang="en-IN" sz="4400" spc="-1" strike="noStrike">
                <a:solidFill>
                  <a:srgbClr val="ffffff"/>
                </a:solidFill>
                <a:latin typeface="Arial"/>
              </a:rPr>
              <a:t>x</a:t>
            </a:r>
            <a:r>
              <a:rPr b="0" lang="en-IN" sz="4400" spc="-1" strike="noStrike">
                <a:solidFill>
                  <a:srgbClr val="ffffff"/>
                </a:solidFill>
                <a:latin typeface="Arial"/>
              </a:rPr>
              <a:t>t</a:t>
            </a:r>
            <a:r>
              <a:rPr b="0" lang="en-IN" sz="4400" spc="-1" strike="noStrike">
                <a:solidFill>
                  <a:srgbClr val="ffffff"/>
                </a:solidFill>
                <a:latin typeface="Arial"/>
              </a:rPr>
              <a:t> </a:t>
            </a:r>
            <a:r>
              <a:rPr b="0" lang="en-IN" sz="4400" spc="-1" strike="noStrike">
                <a:solidFill>
                  <a:srgbClr val="ffffff"/>
                </a:solidFill>
                <a:latin typeface="Arial"/>
              </a:rPr>
              <a:t>f</a:t>
            </a:r>
            <a:r>
              <a:rPr b="0" lang="en-IN" sz="4400" spc="-1" strike="noStrike">
                <a:solidFill>
                  <a:srgbClr val="ffffff"/>
                </a:solidFill>
                <a:latin typeface="Arial"/>
              </a:rPr>
              <a:t>o</a:t>
            </a:r>
            <a:r>
              <a:rPr b="0" lang="en-IN" sz="4400" spc="-1" strike="noStrike">
                <a:solidFill>
                  <a:srgbClr val="ffffff"/>
                </a:solidFill>
                <a:latin typeface="Arial"/>
              </a:rPr>
              <a:t>r</a:t>
            </a:r>
            <a:r>
              <a:rPr b="0" lang="en-IN" sz="4400" spc="-1" strike="noStrike">
                <a:solidFill>
                  <a:srgbClr val="ffffff"/>
                </a:solidFill>
                <a:latin typeface="Arial"/>
              </a:rPr>
              <a:t>m</a:t>
            </a:r>
            <a:r>
              <a:rPr b="0" lang="en-IN" sz="4400" spc="-1" strike="noStrike">
                <a:solidFill>
                  <a:srgbClr val="ffffff"/>
                </a:solidFill>
                <a:latin typeface="Arial"/>
              </a:rPr>
              <a:t>a</a:t>
            </a:r>
            <a:r>
              <a:rPr b="0" lang="en-IN" sz="4400" spc="-1" strike="noStrike">
                <a:solidFill>
                  <a:srgbClr val="ffffff"/>
                </a:solidFill>
                <a:latin typeface="Arial"/>
              </a:rPr>
              <a:t>t</a:t>
            </a:r>
            <a:endParaRPr b="0" lang="en-IN" sz="4400" spc="-1" strike="noStrike">
              <a:solidFill>
                <a:srgbClr val="ffffff"/>
              </a:solidFill>
              <a:latin typeface="Arial"/>
            </a:endParaRPr>
          </a:p>
        </p:txBody>
      </p:sp>
      <p:sp>
        <p:nvSpPr>
          <p:cNvPr id="1" name="PlaceHolder 2"/>
          <p:cNvSpPr>
            <a:spLocks noGrp="1"/>
          </p:cNvSpPr>
          <p:nvPr>
            <p:ph type="body"/>
          </p:nvPr>
        </p:nvSpPr>
        <p:spPr>
          <a:xfrm>
            <a:off x="1584000" y="648000"/>
            <a:ext cx="6479640" cy="2598840"/>
          </a:xfrm>
          <a:prstGeom prst="rect">
            <a:avLst/>
          </a:prstGeom>
          <a:noFill/>
          <a:ln w="0">
            <a:noFill/>
          </a:ln>
        </p:spPr>
        <p:txBody>
          <a:bodyPr lIns="0" rIns="0" tIns="0" bIns="0" anchor="t">
            <a:normAutofit fontScale="97000"/>
          </a:bodyPr>
          <a:p>
            <a:pPr indent="0">
              <a:spcBef>
                <a:spcPts val="1417"/>
              </a:spcBef>
            </a:pPr>
            <a:r>
              <a:rPr b="0" lang="en-IN" sz="3200" spc="-1" strike="noStrike">
                <a:solidFill>
                  <a:srgbClr val="ffffff"/>
                </a:solidFill>
                <a:latin typeface="Arial"/>
              </a:rPr>
              <a:t>Click to edit the outline </a:t>
            </a:r>
            <a:r>
              <a:rPr b="0" lang="en-IN" sz="3200" spc="-1" strike="noStrike">
                <a:solidFill>
                  <a:srgbClr val="ffffff"/>
                </a:solidFill>
                <a:latin typeface="Arial"/>
              </a:rPr>
              <a:t>text format</a:t>
            </a:r>
            <a:endParaRPr b="0" lang="en-IN" sz="3200" spc="-1" strike="noStrike">
              <a:solidFill>
                <a:srgbClr val="ffffff"/>
              </a:solidFill>
              <a:latin typeface="Arial"/>
            </a:endParaRPr>
          </a:p>
          <a:p>
            <a:pPr lvl="1" indent="0">
              <a:spcBef>
                <a:spcPts val="1134"/>
              </a:spcBef>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indent="0">
              <a:spcBef>
                <a:spcPts val="850"/>
              </a:spcBef>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indent="0">
              <a:spcBef>
                <a:spcPts val="567"/>
              </a:spcBef>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indent="0">
              <a:spcBef>
                <a:spcPts val="283"/>
              </a:spcBef>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indent="0">
              <a:spcBef>
                <a:spcPts val="283"/>
              </a:spcBef>
            </a:pPr>
            <a:r>
              <a:rPr b="0" lang="en-IN" sz="2000" spc="-1" strike="noStrike">
                <a:solidFill>
                  <a:srgbClr val="ffffff"/>
                </a:solidFill>
                <a:latin typeface="Arial"/>
              </a:rPr>
              <a:t>Sixth Outline Level</a:t>
            </a:r>
            <a:endParaRPr b="0" lang="en-IN" sz="2000" spc="-1" strike="noStrike">
              <a:solidFill>
                <a:srgbClr val="ffffff"/>
              </a:solidFill>
              <a:latin typeface="Arial"/>
            </a:endParaRPr>
          </a:p>
          <a:p>
            <a:pPr lvl="6" indent="0">
              <a:spcBef>
                <a:spcPts val="283"/>
              </a:spcBef>
            </a:pPr>
            <a:r>
              <a:rPr b="0" lang="en-IN" sz="2000" spc="-1" strike="noStrike">
                <a:solidFill>
                  <a:srgbClr val="ffffff"/>
                </a:solidFill>
                <a:latin typeface="Arial"/>
              </a:rPr>
              <a:t>Seventh Outline Level</a:t>
            </a:r>
            <a:endParaRPr b="0" lang="en-IN" sz="2000" spc="-1" strike="noStrike">
              <a:solidFill>
                <a:srgbClr val="ffffff"/>
              </a:solidFill>
              <a:latin typeface="Arial"/>
            </a:endParaRPr>
          </a:p>
        </p:txBody>
      </p:sp>
      <p:sp>
        <p:nvSpPr>
          <p:cNvPr id="2" name=""/>
          <p:cNvSpPr txBox="1"/>
          <p:nvPr/>
        </p:nvSpPr>
        <p:spPr>
          <a:xfrm>
            <a:off x="4104000" y="4896000"/>
            <a:ext cx="4392000" cy="346320"/>
          </a:xfrm>
          <a:prstGeom prst="rect">
            <a:avLst/>
          </a:prstGeom>
          <a:noFill/>
          <a:ln w="10800">
            <a:noFill/>
          </a:ln>
        </p:spPr>
        <p:txBody>
          <a:bodyPr lIns="90000" rIns="90000" tIns="45000" bIns="45000" anchor="t">
            <a:noAutofit/>
          </a:bodyPr>
          <a:p>
            <a:fld id="{F044AA0A-48A6-44B4-A897-942D4149E7DB}" type="author">
              <a:rPr b="0" lang="en-IN" sz="1800" spc="-1" strike="noStrike">
                <a:solidFill>
                  <a:srgbClr val="ffffff"/>
                </a:solidFill>
                <a:latin typeface="Arial"/>
              </a:rPr>
              <a:t> </a:t>
            </a:fld>
            <a:endParaRPr b="0" lang="en-IN" sz="1800" spc="-1" strike="noStrike">
              <a:solidFill>
                <a:srgbClr val="ffffff"/>
              </a:solidFill>
              <a:latin typeface="Arial"/>
            </a:endParaRPr>
          </a:p>
        </p:txBody>
      </p:sp>
      <p:sp>
        <p:nvSpPr>
          <p:cNvPr id="3" name=""/>
          <p:cNvSpPr/>
          <p:nvPr/>
        </p:nvSpPr>
        <p:spPr>
          <a:xfrm>
            <a:off x="25920" y="4628880"/>
            <a:ext cx="6120000" cy="18000"/>
          </a:xfrm>
          <a:prstGeom prst="roundRect">
            <a:avLst>
              <a:gd name="adj" fmla="val 50000"/>
            </a:avLst>
          </a:prstGeom>
          <a:gradFill rotWithShape="0">
            <a:gsLst>
              <a:gs pos="0">
                <a:srgbClr val="cccccc"/>
              </a:gs>
              <a:gs pos="100000">
                <a:srgbClr val="333333"/>
              </a:gs>
            </a:gsLst>
            <a:lin ang="0"/>
          </a:gradFill>
          <a:ln w="10800">
            <a:noFill/>
          </a:ln>
        </p:spPr>
        <p:style>
          <a:lnRef idx="0"/>
          <a:fillRef idx="0"/>
          <a:effectRef idx="0"/>
          <a:fontRef idx="minor"/>
        </p:style>
        <p:txBody>
          <a:bodyPr wrap="none" lIns="90000" rIns="90000" tIns="-32040" bIns="-32040" anchor="ctr">
            <a:noAutofit/>
          </a:bodyPr>
          <a:p>
            <a:endParaRPr b="0" lang="en-IN" sz="1800" spc="-1" strike="noStrike">
              <a:solidFill>
                <a:srgbClr val="ffffff"/>
              </a:solidFill>
              <a:latin typeface="Arial"/>
            </a:endParaRPr>
          </a:p>
        </p:txBody>
      </p:sp>
      <p:sp>
        <p:nvSpPr>
          <p:cNvPr id="4" name=""/>
          <p:cNvSpPr/>
          <p:nvPr/>
        </p:nvSpPr>
        <p:spPr>
          <a:xfrm>
            <a:off x="3859200" y="5324400"/>
            <a:ext cx="6240240" cy="7200"/>
          </a:xfrm>
          <a:prstGeom prst="roundRect">
            <a:avLst>
              <a:gd name="adj" fmla="val 50000"/>
            </a:avLst>
          </a:prstGeom>
          <a:gradFill rotWithShape="0">
            <a:gsLst>
              <a:gs pos="0">
                <a:srgbClr val="cccccc"/>
              </a:gs>
              <a:gs pos="100000">
                <a:srgbClr val="333333"/>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5" name=""/>
          <p:cNvSpPr/>
          <p:nvPr/>
        </p:nvSpPr>
        <p:spPr>
          <a:xfrm>
            <a:off x="4044960" y="4944960"/>
            <a:ext cx="7200" cy="487440"/>
          </a:xfrm>
          <a:custGeom>
            <a:avLst/>
            <a:gdLst>
              <a:gd name="textAreaLeft" fmla="*/ 1080 w 7200"/>
              <a:gd name="textAreaRight" fmla="*/ 6120 w 7200"/>
              <a:gd name="textAreaTop" fmla="*/ 1080 h 487440"/>
              <a:gd name="textAreaBottom" fmla="*/ 486360 h 487440"/>
            </a:gdLst>
            <a:ahLst/>
            <a:rect l="textAreaLeft" t="textAreaTop" r="textAreaRight" b="textAreaBottom"/>
            <a:pathLst>
              <a:path w="21600" h="1393714">
                <a:moveTo>
                  <a:pt x="10800" y="0"/>
                </a:moveTo>
                <a:arcTo wR="10800" hR="10800" stAng="16200000" swAng="-5400000"/>
                <a:lnTo>
                  <a:pt x="0" y="1382914"/>
                </a:lnTo>
                <a:arcTo wR="10800" hR="10800" stAng="10800000" swAng="-5400000"/>
                <a:lnTo>
                  <a:pt x="10800" y="1393714"/>
                </a:lnTo>
                <a:arcTo wR="10800" hR="10800" stAng="5400000" swAng="-5400000"/>
                <a:lnTo>
                  <a:pt x="21600" y="10800"/>
                </a:lnTo>
                <a:arcTo wR="10800" hR="10800" stAng="0" swAng="-5400000"/>
                <a:close/>
              </a:path>
            </a:pathLst>
          </a:custGeom>
          <a:solidFill>
            <a:srgbClr val="cccccc"/>
          </a:solidFill>
          <a:ln w="1080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Click to edit the title text format</a:t>
            </a:r>
            <a:endParaRPr b="0" lang="en-IN" sz="4400" spc="-1" strike="noStrike">
              <a:solidFill>
                <a:srgbClr val="ffffff"/>
              </a:solidFill>
              <a:latin typeface="Arial"/>
            </a:endParaRPr>
          </a:p>
        </p:txBody>
      </p:sp>
      <p:sp>
        <p:nvSpPr>
          <p:cNvPr id="43"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solidFill>
                  <a:srgbClr val="ffffff"/>
                </a:solidFill>
                <a:latin typeface="Arial"/>
              </a:rPr>
              <a:t>Click to edit the outline text format</a:t>
            </a:r>
            <a:endParaRPr b="0" lang="en-IN"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ffffff"/>
                </a:solidFill>
                <a:latin typeface="Arial"/>
              </a:rPr>
              <a:t>Sixth Outline Level</a:t>
            </a:r>
            <a:endParaRPr b="0" lang="en-IN"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ffffff"/>
                </a:solidFill>
                <a:latin typeface="Arial"/>
              </a:rPr>
              <a:t>Seventh Outline Level</a:t>
            </a:r>
            <a:endParaRPr b="0" lang="en-IN" sz="2000" spc="-1" strike="noStrike">
              <a:solidFill>
                <a:srgbClr val="ffffff"/>
              </a:solidFill>
              <a:latin typeface="Arial"/>
            </a:endParaRPr>
          </a:p>
        </p:txBody>
      </p:sp>
      <p:sp>
        <p:nvSpPr>
          <p:cNvPr id="44" name="PlaceHolder 3"/>
          <p:cNvSpPr>
            <a:spLocks noGrp="1"/>
          </p:cNvSpPr>
          <p:nvPr>
            <p:ph type="dt" idx="1"/>
          </p:nvPr>
        </p:nvSpPr>
        <p:spPr>
          <a:xfrm>
            <a:off x="504000" y="5256000"/>
            <a:ext cx="1656000" cy="410400"/>
          </a:xfrm>
          <a:prstGeom prst="rect">
            <a:avLst/>
          </a:prstGeom>
          <a:noFill/>
          <a:ln w="0">
            <a:noFill/>
          </a:ln>
        </p:spPr>
        <p:txBody>
          <a:bodyPr lIns="0" rIns="0" tIns="0" bIns="0" anchor="t">
            <a:noAutofit/>
          </a:bodyPr>
          <a:lstStyle>
            <a:lvl1pPr indent="0">
              <a:buNone/>
              <a:defRPr b="0" lang="en-IN" sz="1400" spc="-1" strike="noStrike">
                <a:solidFill>
                  <a:srgbClr val="ffffff"/>
                </a:solidFill>
                <a:latin typeface="Arial"/>
              </a:defRPr>
            </a:lvl1pPr>
          </a:lstStyle>
          <a:p>
            <a:pPr indent="0">
              <a:buNone/>
            </a:pPr>
            <a:r>
              <a:rPr b="0" lang="en-IN" sz="1400" spc="-1" strike="noStrike">
                <a:solidFill>
                  <a:srgbClr val="ffffff"/>
                </a:solidFill>
                <a:latin typeface="Arial"/>
              </a:rPr>
              <a:t>&lt;date/time&gt;</a:t>
            </a:r>
            <a:endParaRPr b="0" lang="en-IN" sz="1400" spc="-1" strike="noStrike">
              <a:solidFill>
                <a:srgbClr val="ffffff"/>
              </a:solidFill>
              <a:latin typeface="Arial"/>
            </a:endParaRPr>
          </a:p>
        </p:txBody>
      </p:sp>
      <p:sp>
        <p:nvSpPr>
          <p:cNvPr id="45" name="PlaceHolder 4"/>
          <p:cNvSpPr>
            <a:spLocks noGrp="1"/>
          </p:cNvSpPr>
          <p:nvPr>
            <p:ph type="ftr" idx="2"/>
          </p:nvPr>
        </p:nvSpPr>
        <p:spPr>
          <a:xfrm>
            <a:off x="2520000" y="5256000"/>
            <a:ext cx="4680000" cy="410400"/>
          </a:xfrm>
          <a:prstGeom prst="rect">
            <a:avLst/>
          </a:prstGeom>
          <a:noFill/>
          <a:ln w="0">
            <a:noFill/>
          </a:ln>
        </p:spPr>
        <p:txBody>
          <a:bodyPr lIns="0" rIns="0" tIns="0" bIns="0" anchor="t">
            <a:noAutofit/>
          </a:bodyPr>
          <a:lstStyle>
            <a:lvl1pPr indent="0" algn="ctr">
              <a:buNone/>
              <a:defRPr b="0" lang="en-IN" sz="1400" spc="-1" strike="noStrike">
                <a:solidFill>
                  <a:srgbClr val="ffffff"/>
                </a:solidFill>
                <a:latin typeface="Arial"/>
              </a:defRPr>
            </a:lvl1pPr>
          </a:lstStyle>
          <a:p>
            <a:pPr indent="0" algn="ctr">
              <a:buNone/>
            </a:pPr>
            <a:r>
              <a:rPr b="0" lang="en-IN" sz="1400" spc="-1" strike="noStrike">
                <a:solidFill>
                  <a:srgbClr val="ffffff"/>
                </a:solidFill>
                <a:latin typeface="Arial"/>
              </a:rPr>
              <a:t>&lt;footer&gt;</a:t>
            </a:r>
            <a:endParaRPr b="0" lang="en-IN" sz="1400" spc="-1" strike="noStrike">
              <a:solidFill>
                <a:srgbClr val="ffffff"/>
              </a:solidFill>
              <a:latin typeface="Arial"/>
            </a:endParaRPr>
          </a:p>
        </p:txBody>
      </p:sp>
      <p:sp>
        <p:nvSpPr>
          <p:cNvPr id="46" name="PlaceHolder 5"/>
          <p:cNvSpPr>
            <a:spLocks noGrp="1"/>
          </p:cNvSpPr>
          <p:nvPr>
            <p:ph type="sldNum" idx="3"/>
          </p:nvPr>
        </p:nvSpPr>
        <p:spPr>
          <a:xfrm>
            <a:off x="7560000" y="5256000"/>
            <a:ext cx="1620000" cy="410400"/>
          </a:xfrm>
          <a:prstGeom prst="rect">
            <a:avLst/>
          </a:prstGeom>
          <a:noFill/>
          <a:ln w="0">
            <a:noFill/>
          </a:ln>
        </p:spPr>
        <p:txBody>
          <a:bodyPr lIns="0" rIns="0" tIns="0" bIns="0" anchor="t">
            <a:noAutofit/>
          </a:bodyPr>
          <a:lstStyle>
            <a:lvl1pPr indent="0" algn="r">
              <a:buNone/>
              <a:defRPr b="0" lang="en-IN" sz="1400" spc="-1" strike="noStrike">
                <a:solidFill>
                  <a:srgbClr val="ffffff"/>
                </a:solidFill>
                <a:latin typeface="Arial"/>
              </a:defRPr>
            </a:lvl1pPr>
          </a:lstStyle>
          <a:p>
            <a:pPr indent="0" algn="r">
              <a:buNone/>
            </a:pPr>
            <a:fld id="{593D46C9-BD4F-4026-B704-A916250ED10B}" type="slidenum">
              <a:rPr b="0" lang="en-IN" sz="1400" spc="-1" strike="noStrike">
                <a:solidFill>
                  <a:srgbClr val="ffffff"/>
                </a:solidFill>
                <a:latin typeface="Arial"/>
              </a:rPr>
              <a:t>&lt;number&gt;</a:t>
            </a:fld>
            <a:endParaRPr b="0" lang="en-IN" sz="1400" spc="-1" strike="noStrike">
              <a:solidFill>
                <a:srgbClr val="ffffff"/>
              </a:solidFill>
              <a:latin typeface="Arial"/>
            </a:endParaRPr>
          </a:p>
        </p:txBody>
      </p:sp>
      <p:sp>
        <p:nvSpPr>
          <p:cNvPr id="47" name=""/>
          <p:cNvSpPr/>
          <p:nvPr/>
        </p:nvSpPr>
        <p:spPr>
          <a:xfrm>
            <a:off x="20880" y="607320"/>
            <a:ext cx="6120000" cy="18000"/>
          </a:xfrm>
          <a:prstGeom prst="roundRect">
            <a:avLst>
              <a:gd name="adj" fmla="val 50000"/>
            </a:avLst>
          </a:prstGeom>
          <a:gradFill rotWithShape="0">
            <a:gsLst>
              <a:gs pos="0">
                <a:srgbClr val="cccccc"/>
              </a:gs>
              <a:gs pos="100000">
                <a:srgbClr val="333333"/>
              </a:gs>
            </a:gsLst>
            <a:lin ang="0"/>
          </a:gradFill>
          <a:ln w="10800">
            <a:noFill/>
          </a:ln>
        </p:spPr>
        <p:style>
          <a:lnRef idx="0"/>
          <a:fillRef idx="0"/>
          <a:effectRef idx="0"/>
          <a:fontRef idx="minor"/>
        </p:style>
        <p:txBody>
          <a:bodyPr wrap="none" lIns="90000" rIns="90000" tIns="-32040" bIns="-32040" anchor="ctr">
            <a:noAutofit/>
          </a:bodyPr>
          <a:p>
            <a:endParaRPr b="0" lang="en-IN" sz="1800" spc="-1" strike="noStrike">
              <a:solidFill>
                <a:srgbClr val="ffffff"/>
              </a:solidFill>
              <a:latin typeface="Arial"/>
            </a:endParaRPr>
          </a:p>
        </p:txBody>
      </p:sp>
      <p:sp>
        <p:nvSpPr>
          <p:cNvPr id="48" name=""/>
          <p:cNvSpPr/>
          <p:nvPr/>
        </p:nvSpPr>
        <p:spPr>
          <a:xfrm>
            <a:off x="4430520" y="840960"/>
            <a:ext cx="567396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49" name=""/>
          <p:cNvSpPr/>
          <p:nvPr/>
        </p:nvSpPr>
        <p:spPr>
          <a:xfrm>
            <a:off x="9819720" y="474480"/>
            <a:ext cx="7200" cy="493200"/>
          </a:xfrm>
          <a:custGeom>
            <a:avLst/>
            <a:gdLst>
              <a:gd name="textAreaLeft" fmla="*/ 1080 w 7200"/>
              <a:gd name="textAreaRight" fmla="*/ 6120 w 7200"/>
              <a:gd name="textAreaTop" fmla="*/ 1080 h 493200"/>
              <a:gd name="textAreaBottom" fmla="*/ 492120 h 493200"/>
            </a:gdLst>
            <a:ahLst/>
            <a:rect l="textAreaLeft" t="textAreaTop" r="textAreaRight" b="textAreaBottom"/>
            <a:pathLst>
              <a:path w="21600" h="1410171">
                <a:moveTo>
                  <a:pt x="10800" y="0"/>
                </a:moveTo>
                <a:arcTo wR="10800" hR="10800" stAng="16200000" swAng="-5400000"/>
                <a:lnTo>
                  <a:pt x="0" y="1399371"/>
                </a:lnTo>
                <a:arcTo wR="10800" hR="10800" stAng="10800000" swAng="-5400000"/>
                <a:lnTo>
                  <a:pt x="10800" y="1410171"/>
                </a:lnTo>
                <a:arcTo wR="10800" hR="10800" stAng="5400000" swAng="-5400000"/>
                <a:lnTo>
                  <a:pt x="21600" y="10800"/>
                </a:lnTo>
                <a:arcTo wR="10800" hR="10800" stAng="0" swAng="-5400000"/>
                <a:close/>
              </a:path>
            </a:pathLst>
          </a:custGeom>
          <a:solidFill>
            <a:srgbClr val="cccccc"/>
          </a:solidFill>
          <a:ln w="1080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50" name=""/>
          <p:cNvSpPr/>
          <p:nvPr/>
        </p:nvSpPr>
        <p:spPr>
          <a:xfrm>
            <a:off x="1900800" y="5204880"/>
            <a:ext cx="746532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51" name=""/>
          <p:cNvSpPr/>
          <p:nvPr/>
        </p:nvSpPr>
        <p:spPr>
          <a:xfrm>
            <a:off x="9259920" y="4917240"/>
            <a:ext cx="7200" cy="349560"/>
          </a:xfrm>
          <a:custGeom>
            <a:avLst/>
            <a:gdLst>
              <a:gd name="textAreaLeft" fmla="*/ 1080 w 7200"/>
              <a:gd name="textAreaRight" fmla="*/ 6120 w 7200"/>
              <a:gd name="textAreaTop" fmla="*/ 1080 h 349560"/>
              <a:gd name="textAreaBottom" fmla="*/ 348480 h 349560"/>
            </a:gdLst>
            <a:ahLst/>
            <a:rect l="textAreaLeft" t="textAreaTop" r="textAreaRight" b="textAreaBottom"/>
            <a:pathLst>
              <a:path w="21600" h="999771">
                <a:moveTo>
                  <a:pt x="10800" y="0"/>
                </a:moveTo>
                <a:arcTo wR="10800" hR="10800" stAng="16200000" swAng="-5400000"/>
                <a:lnTo>
                  <a:pt x="0" y="988971"/>
                </a:lnTo>
                <a:arcTo wR="10800" hR="10800" stAng="10800000" swAng="-5400000"/>
                <a:lnTo>
                  <a:pt x="10800" y="999771"/>
                </a:lnTo>
                <a:arcTo wR="10800" hR="10800" stAng="5400000" swAng="-5400000"/>
                <a:lnTo>
                  <a:pt x="21600" y="10800"/>
                </a:lnTo>
                <a:arcTo wR="10800" hR="10800" stAng="0" swAng="-5400000"/>
                <a:close/>
              </a:path>
            </a:pathLst>
          </a:custGeom>
          <a:solidFill>
            <a:srgbClr val="cccccc"/>
          </a:solidFill>
          <a:ln w="1080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Click to edit the title text format</a:t>
            </a:r>
            <a:endParaRPr b="0" lang="en-IN" sz="4400" spc="-1" strike="noStrike">
              <a:solidFill>
                <a:srgbClr val="ffffff"/>
              </a:solidFill>
              <a:latin typeface="Arial"/>
            </a:endParaRPr>
          </a:p>
        </p:txBody>
      </p:sp>
      <p:sp>
        <p:nvSpPr>
          <p:cNvPr id="89" name="PlaceHolder 2"/>
          <p:cNvSpPr>
            <a:spLocks noGrp="1"/>
          </p:cNvSpPr>
          <p:nvPr>
            <p:ph type="body"/>
          </p:nvPr>
        </p:nvSpPr>
        <p:spPr>
          <a:xfrm>
            <a:off x="504000" y="1326600"/>
            <a:ext cx="9072000" cy="328824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solidFill>
                  <a:srgbClr val="ffffff"/>
                </a:solidFill>
                <a:latin typeface="Arial"/>
              </a:rPr>
              <a:t>Click to edit the outline text format</a:t>
            </a:r>
            <a:endParaRPr b="0" lang="en-IN"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ffffff"/>
                </a:solidFill>
                <a:latin typeface="Arial"/>
              </a:rPr>
              <a:t>Sixth Outline Level</a:t>
            </a:r>
            <a:endParaRPr b="0" lang="en-IN"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ffffff"/>
                </a:solidFill>
                <a:latin typeface="Arial"/>
              </a:rPr>
              <a:t>Seventh Outline Level</a:t>
            </a:r>
            <a:endParaRPr b="0" lang="en-IN" sz="2000" spc="-1" strike="noStrike">
              <a:solidFill>
                <a:srgbClr val="ffffff"/>
              </a:solidFill>
              <a:latin typeface="Arial"/>
            </a:endParaRPr>
          </a:p>
        </p:txBody>
      </p:sp>
      <p:sp>
        <p:nvSpPr>
          <p:cNvPr id="90" name="PlaceHolder 3"/>
          <p:cNvSpPr>
            <a:spLocks noGrp="1"/>
          </p:cNvSpPr>
          <p:nvPr>
            <p:ph type="dt" idx="4"/>
          </p:nvPr>
        </p:nvSpPr>
        <p:spPr>
          <a:xfrm>
            <a:off x="504000" y="5256000"/>
            <a:ext cx="1656000" cy="410400"/>
          </a:xfrm>
          <a:prstGeom prst="rect">
            <a:avLst/>
          </a:prstGeom>
          <a:noFill/>
          <a:ln w="0">
            <a:noFill/>
          </a:ln>
        </p:spPr>
        <p:txBody>
          <a:bodyPr lIns="0" rIns="0" tIns="0" bIns="0" anchor="t">
            <a:noAutofit/>
          </a:bodyPr>
          <a:lstStyle>
            <a:lvl1pPr indent="0">
              <a:buNone/>
              <a:defRPr b="0" lang="en-IN" sz="1400" spc="-1" strike="noStrike">
                <a:solidFill>
                  <a:srgbClr val="ffffff"/>
                </a:solidFill>
                <a:latin typeface="Arial"/>
              </a:defRPr>
            </a:lvl1pPr>
          </a:lstStyle>
          <a:p>
            <a:pPr indent="0">
              <a:buNone/>
            </a:pPr>
            <a:r>
              <a:rPr b="0" lang="en-IN" sz="1400" spc="-1" strike="noStrike">
                <a:solidFill>
                  <a:srgbClr val="ffffff"/>
                </a:solidFill>
                <a:latin typeface="Arial"/>
              </a:rPr>
              <a:t>&lt;date/time&gt;</a:t>
            </a:r>
            <a:endParaRPr b="0" lang="en-IN" sz="1400" spc="-1" strike="noStrike">
              <a:solidFill>
                <a:srgbClr val="ffffff"/>
              </a:solidFill>
              <a:latin typeface="Arial"/>
            </a:endParaRPr>
          </a:p>
        </p:txBody>
      </p:sp>
      <p:sp>
        <p:nvSpPr>
          <p:cNvPr id="91" name="PlaceHolder 4"/>
          <p:cNvSpPr>
            <a:spLocks noGrp="1"/>
          </p:cNvSpPr>
          <p:nvPr>
            <p:ph type="ftr" idx="5"/>
          </p:nvPr>
        </p:nvSpPr>
        <p:spPr>
          <a:xfrm>
            <a:off x="2520000" y="5256000"/>
            <a:ext cx="4680000" cy="410400"/>
          </a:xfrm>
          <a:prstGeom prst="rect">
            <a:avLst/>
          </a:prstGeom>
          <a:noFill/>
          <a:ln w="0">
            <a:noFill/>
          </a:ln>
        </p:spPr>
        <p:txBody>
          <a:bodyPr lIns="0" rIns="0" tIns="0" bIns="0" anchor="t">
            <a:noAutofit/>
          </a:bodyPr>
          <a:lstStyle>
            <a:lvl1pPr indent="0" algn="ctr">
              <a:buNone/>
              <a:defRPr b="0" lang="en-IN" sz="1400" spc="-1" strike="noStrike">
                <a:solidFill>
                  <a:srgbClr val="ffffff"/>
                </a:solidFill>
                <a:latin typeface="Arial"/>
              </a:defRPr>
            </a:lvl1pPr>
          </a:lstStyle>
          <a:p>
            <a:pPr indent="0" algn="ctr">
              <a:buNone/>
            </a:pPr>
            <a:r>
              <a:rPr b="0" lang="en-IN" sz="1400" spc="-1" strike="noStrike">
                <a:solidFill>
                  <a:srgbClr val="ffffff"/>
                </a:solidFill>
                <a:latin typeface="Arial"/>
              </a:rPr>
              <a:t>&lt;footer&gt;</a:t>
            </a:r>
            <a:endParaRPr b="0" lang="en-IN" sz="1400" spc="-1" strike="noStrike">
              <a:solidFill>
                <a:srgbClr val="ffffff"/>
              </a:solidFill>
              <a:latin typeface="Arial"/>
            </a:endParaRPr>
          </a:p>
        </p:txBody>
      </p:sp>
      <p:sp>
        <p:nvSpPr>
          <p:cNvPr id="92" name="PlaceHolder 5"/>
          <p:cNvSpPr>
            <a:spLocks noGrp="1"/>
          </p:cNvSpPr>
          <p:nvPr>
            <p:ph type="sldNum" idx="6"/>
          </p:nvPr>
        </p:nvSpPr>
        <p:spPr>
          <a:xfrm>
            <a:off x="7560000" y="5256000"/>
            <a:ext cx="1620000" cy="410400"/>
          </a:xfrm>
          <a:prstGeom prst="rect">
            <a:avLst/>
          </a:prstGeom>
          <a:noFill/>
          <a:ln w="0">
            <a:noFill/>
          </a:ln>
        </p:spPr>
        <p:txBody>
          <a:bodyPr lIns="0" rIns="0" tIns="0" bIns="0" anchor="t">
            <a:noAutofit/>
          </a:bodyPr>
          <a:lstStyle>
            <a:lvl1pPr indent="0" algn="r">
              <a:buNone/>
              <a:defRPr b="0" lang="en-IN" sz="1400" spc="-1" strike="noStrike">
                <a:solidFill>
                  <a:srgbClr val="ffffff"/>
                </a:solidFill>
                <a:latin typeface="Arial"/>
              </a:defRPr>
            </a:lvl1pPr>
          </a:lstStyle>
          <a:p>
            <a:pPr indent="0" algn="r">
              <a:buNone/>
            </a:pPr>
            <a:fld id="{229F017A-3FBA-4193-A3C1-81B0510D6F43}" type="slidenum">
              <a:rPr b="0" lang="en-IN" sz="1400" spc="-1" strike="noStrike">
                <a:solidFill>
                  <a:srgbClr val="ffffff"/>
                </a:solidFill>
                <a:latin typeface="Arial"/>
              </a:rPr>
              <a:t>&lt;number&gt;</a:t>
            </a:fld>
            <a:endParaRPr b="0" lang="en-IN" sz="1400" spc="-1" strike="noStrike">
              <a:solidFill>
                <a:srgbClr val="ffffff"/>
              </a:solidFill>
              <a:latin typeface="Arial"/>
            </a:endParaRPr>
          </a:p>
        </p:txBody>
      </p:sp>
      <p:sp>
        <p:nvSpPr>
          <p:cNvPr id="93" name=""/>
          <p:cNvSpPr/>
          <p:nvPr/>
        </p:nvSpPr>
        <p:spPr>
          <a:xfrm>
            <a:off x="20880" y="607320"/>
            <a:ext cx="6120000" cy="18000"/>
          </a:xfrm>
          <a:prstGeom prst="roundRect">
            <a:avLst>
              <a:gd name="adj" fmla="val 50000"/>
            </a:avLst>
          </a:prstGeom>
          <a:gradFill rotWithShape="0">
            <a:gsLst>
              <a:gs pos="0">
                <a:srgbClr val="cccccc"/>
              </a:gs>
              <a:gs pos="100000">
                <a:srgbClr val="333333"/>
              </a:gs>
            </a:gsLst>
            <a:lin ang="0"/>
          </a:gradFill>
          <a:ln w="0">
            <a:noFill/>
          </a:ln>
        </p:spPr>
        <p:style>
          <a:lnRef idx="0"/>
          <a:fillRef idx="0"/>
          <a:effectRef idx="0"/>
          <a:fontRef idx="minor"/>
        </p:style>
        <p:txBody>
          <a:bodyPr wrap="none" lIns="90000" rIns="90000" tIns="-32040" bIns="-32040" anchor="ctr">
            <a:noAutofit/>
          </a:bodyPr>
          <a:p>
            <a:endParaRPr b="0" lang="en-IN" sz="1800" spc="-1" strike="noStrike">
              <a:solidFill>
                <a:srgbClr val="000000"/>
              </a:solidFill>
              <a:latin typeface="Arial"/>
            </a:endParaRPr>
          </a:p>
        </p:txBody>
      </p:sp>
      <p:sp>
        <p:nvSpPr>
          <p:cNvPr id="94" name=""/>
          <p:cNvSpPr/>
          <p:nvPr/>
        </p:nvSpPr>
        <p:spPr>
          <a:xfrm>
            <a:off x="4430520" y="840960"/>
            <a:ext cx="567396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95" name=""/>
          <p:cNvSpPr/>
          <p:nvPr/>
        </p:nvSpPr>
        <p:spPr>
          <a:xfrm>
            <a:off x="9819720" y="474480"/>
            <a:ext cx="7200" cy="493200"/>
          </a:xfrm>
          <a:custGeom>
            <a:avLst/>
            <a:gdLst>
              <a:gd name="textAreaLeft" fmla="*/ 1080 w 7200"/>
              <a:gd name="textAreaRight" fmla="*/ 6120 w 7200"/>
              <a:gd name="textAreaTop" fmla="*/ 1080 h 493200"/>
              <a:gd name="textAreaBottom" fmla="*/ 492120 h 493200"/>
            </a:gdLst>
            <a:ahLst/>
            <a:rect l="textAreaLeft" t="textAreaTop" r="textAreaRight" b="textAreaBottom"/>
            <a:pathLst>
              <a:path w="21600" h="1410171">
                <a:moveTo>
                  <a:pt x="10800" y="0"/>
                </a:moveTo>
                <a:arcTo wR="10800" hR="10800" stAng="16200000" swAng="-5400000"/>
                <a:lnTo>
                  <a:pt x="0" y="1399371"/>
                </a:lnTo>
                <a:arcTo wR="10800" hR="10800" stAng="10800000" swAng="-5400000"/>
                <a:lnTo>
                  <a:pt x="10800" y="1410171"/>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96" name=""/>
          <p:cNvSpPr/>
          <p:nvPr/>
        </p:nvSpPr>
        <p:spPr>
          <a:xfrm>
            <a:off x="5644080" y="5194800"/>
            <a:ext cx="372204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97" name=""/>
          <p:cNvSpPr/>
          <p:nvPr/>
        </p:nvSpPr>
        <p:spPr>
          <a:xfrm>
            <a:off x="9259920" y="4917240"/>
            <a:ext cx="7200" cy="349560"/>
          </a:xfrm>
          <a:custGeom>
            <a:avLst/>
            <a:gdLst>
              <a:gd name="textAreaLeft" fmla="*/ 1080 w 7200"/>
              <a:gd name="textAreaRight" fmla="*/ 6120 w 7200"/>
              <a:gd name="textAreaTop" fmla="*/ 1080 h 349560"/>
              <a:gd name="textAreaBottom" fmla="*/ 348480 h 349560"/>
            </a:gdLst>
            <a:ahLst/>
            <a:rect l="textAreaLeft" t="textAreaTop" r="textAreaRight" b="textAreaBottom"/>
            <a:pathLst>
              <a:path w="21600" h="999771">
                <a:moveTo>
                  <a:pt x="10800" y="0"/>
                </a:moveTo>
                <a:arcTo wR="10800" hR="10800" stAng="16200000" swAng="-5400000"/>
                <a:lnTo>
                  <a:pt x="0" y="988971"/>
                </a:lnTo>
                <a:arcTo wR="10800" hR="10800" stAng="10800000" swAng="-5400000"/>
                <a:lnTo>
                  <a:pt x="10800" y="999771"/>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98" name=""/>
          <p:cNvSpPr/>
          <p:nvPr/>
        </p:nvSpPr>
        <p:spPr>
          <a:xfrm>
            <a:off x="974160" y="5194440"/>
            <a:ext cx="372204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99" name=""/>
          <p:cNvSpPr/>
          <p:nvPr/>
        </p:nvSpPr>
        <p:spPr>
          <a:xfrm>
            <a:off x="4590000" y="4914000"/>
            <a:ext cx="7200" cy="349560"/>
          </a:xfrm>
          <a:custGeom>
            <a:avLst/>
            <a:gdLst>
              <a:gd name="textAreaLeft" fmla="*/ 1080 w 7200"/>
              <a:gd name="textAreaRight" fmla="*/ 6120 w 7200"/>
              <a:gd name="textAreaTop" fmla="*/ 1080 h 349560"/>
              <a:gd name="textAreaBottom" fmla="*/ 348480 h 349560"/>
            </a:gdLst>
            <a:ahLst/>
            <a:rect l="textAreaLeft" t="textAreaTop" r="textAreaRight" b="textAreaBottom"/>
            <a:pathLst>
              <a:path w="21600" h="999771">
                <a:moveTo>
                  <a:pt x="10800" y="0"/>
                </a:moveTo>
                <a:arcTo wR="10800" hR="10800" stAng="16200000" swAng="-5400000"/>
                <a:lnTo>
                  <a:pt x="0" y="988971"/>
                </a:lnTo>
                <a:arcTo wR="10800" hR="10800" stAng="10800000" swAng="-5400000"/>
                <a:lnTo>
                  <a:pt x="10800" y="999771"/>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100" name=""/>
          <p:cNvSpPr/>
          <p:nvPr/>
        </p:nvSpPr>
        <p:spPr>
          <a:xfrm>
            <a:off x="5055480" y="1037160"/>
            <a:ext cx="10800" cy="3700800"/>
          </a:xfrm>
          <a:custGeom>
            <a:avLst/>
            <a:gdLst>
              <a:gd name="textAreaLeft" fmla="*/ 1440 w 10800"/>
              <a:gd name="textAreaRight" fmla="*/ 9360 w 10800"/>
              <a:gd name="textAreaTop" fmla="*/ 1440 h 3700800"/>
              <a:gd name="textAreaBottom" fmla="*/ 3699360 h 3700800"/>
            </a:gdLst>
            <a:ahLst/>
            <a:rect l="textAreaLeft" t="textAreaTop" r="textAreaRight" b="textAreaBottom"/>
            <a:pathLst>
              <a:path w="21600" h="7163535">
                <a:moveTo>
                  <a:pt x="10800" y="0"/>
                </a:moveTo>
                <a:arcTo wR="10800" hR="10800" stAng="16200000" swAng="-5400000"/>
                <a:lnTo>
                  <a:pt x="0" y="7152735"/>
                </a:lnTo>
                <a:arcTo wR="10800" hR="10800" stAng="10800000" swAng="-5400000"/>
                <a:lnTo>
                  <a:pt x="10800" y="7163535"/>
                </a:lnTo>
                <a:arcTo wR="10800" hR="10800" stAng="5400000" swAng="-5400000"/>
                <a:lnTo>
                  <a:pt x="21600" y="10800"/>
                </a:lnTo>
                <a:arcTo wR="10800" hR="10800" stAng="0" swAng="-5400000"/>
                <a:close/>
              </a:path>
            </a:pathLst>
          </a:custGeom>
          <a:gradFill rotWithShape="0">
            <a:gsLst>
              <a:gs pos="0">
                <a:srgbClr val="111111"/>
              </a:gs>
              <a:gs pos="50000">
                <a:srgbClr val="cccccc"/>
              </a:gs>
              <a:gs pos="100000">
                <a:srgbClr val="111111"/>
              </a:gs>
            </a:gsLst>
            <a:lin ang="5400000"/>
          </a:gra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8.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900000" y="1512720"/>
            <a:ext cx="9000000" cy="187524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Connecting Small Pharma Shops: The Online Business Model Revolution</a:t>
            </a:r>
            <a:endParaRPr b="0" lang="en-IN" sz="4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p:nvPr>
        </p:nvSpPr>
        <p:spPr>
          <a:xfrm>
            <a:off x="720000" y="1260000"/>
            <a:ext cx="5436000" cy="3288240"/>
          </a:xfrm>
          <a:prstGeom prst="rect">
            <a:avLst/>
          </a:prstGeom>
          <a:noFill/>
          <a:ln w="0">
            <a:noFill/>
          </a:ln>
        </p:spPr>
        <p:txBody>
          <a:bodyPr lIns="0" rIns="0" tIns="0" bIns="0" anchor="t">
            <a:normAutofit fontScale="92000"/>
          </a:bodyPr>
          <a:p>
            <a:pPr marL="397440" indent="-298080">
              <a:spcBef>
                <a:spcPts val="1417"/>
              </a:spcBef>
              <a:buClr>
                <a:srgbClr val="ffffff"/>
              </a:buClr>
              <a:buSzPct val="45000"/>
              <a:buFont typeface="Wingdings" charset="2"/>
              <a:buChar char=""/>
            </a:pPr>
            <a:r>
              <a:rPr b="0" lang="en-IN" sz="3200" spc="-1" strike="noStrike">
                <a:solidFill>
                  <a:srgbClr val="ffffff"/>
                </a:solidFill>
                <a:latin typeface="Arial"/>
              </a:rPr>
              <a:t>Introduction</a:t>
            </a:r>
            <a:endParaRPr b="0" lang="en-IN" sz="3200" spc="-1" strike="noStrike">
              <a:solidFill>
                <a:srgbClr val="ffffff"/>
              </a:solidFill>
              <a:latin typeface="Arial"/>
            </a:endParaRPr>
          </a:p>
          <a:p>
            <a:pPr marL="397440" indent="-298080">
              <a:spcBef>
                <a:spcPts val="1417"/>
              </a:spcBef>
              <a:buClr>
                <a:srgbClr val="ffffff"/>
              </a:buClr>
              <a:buSzPct val="45000"/>
              <a:buFont typeface="Wingdings" charset="2"/>
              <a:buChar char=""/>
            </a:pPr>
            <a:r>
              <a:rPr b="0" lang="en-IN" sz="3200" spc="-1" strike="noStrike">
                <a:solidFill>
                  <a:srgbClr val="ffffff"/>
                </a:solidFill>
                <a:latin typeface="Arial"/>
              </a:rPr>
              <a:t>Market Analysis</a:t>
            </a:r>
            <a:endParaRPr b="0" lang="en-IN" sz="3200" spc="-1" strike="noStrike">
              <a:solidFill>
                <a:srgbClr val="ffffff"/>
              </a:solidFill>
              <a:latin typeface="Arial"/>
            </a:endParaRPr>
          </a:p>
          <a:p>
            <a:pPr marL="397440" indent="-298080">
              <a:spcBef>
                <a:spcPts val="1417"/>
              </a:spcBef>
              <a:buClr>
                <a:srgbClr val="ffffff"/>
              </a:buClr>
              <a:buSzPct val="45000"/>
              <a:buFont typeface="Wingdings" charset="2"/>
              <a:buChar char=""/>
            </a:pPr>
            <a:r>
              <a:rPr b="0" lang="en-IN" sz="3200" spc="-1" strike="noStrike">
                <a:solidFill>
                  <a:srgbClr val="ffffff"/>
                </a:solidFill>
                <a:latin typeface="Arial"/>
              </a:rPr>
              <a:t>Platform Features</a:t>
            </a:r>
            <a:endParaRPr b="0" lang="en-IN" sz="3200" spc="-1" strike="noStrike">
              <a:solidFill>
                <a:srgbClr val="ffffff"/>
              </a:solidFill>
              <a:latin typeface="Arial"/>
            </a:endParaRPr>
          </a:p>
          <a:p>
            <a:pPr marL="397440" indent="-298080">
              <a:spcBef>
                <a:spcPts val="1417"/>
              </a:spcBef>
              <a:buClr>
                <a:srgbClr val="ffffff"/>
              </a:buClr>
              <a:buSzPct val="45000"/>
              <a:buFont typeface="Wingdings" charset="2"/>
              <a:buChar char=""/>
            </a:pPr>
            <a:r>
              <a:rPr b="0" lang="en-IN" sz="3200" spc="-1" strike="noStrike">
                <a:solidFill>
                  <a:srgbClr val="ffffff"/>
                </a:solidFill>
                <a:latin typeface="Arial"/>
              </a:rPr>
              <a:t>Marketing Strategy</a:t>
            </a:r>
            <a:endParaRPr b="0" lang="en-IN" sz="3200" spc="-1" strike="noStrike">
              <a:solidFill>
                <a:srgbClr val="ffffff"/>
              </a:solidFill>
              <a:latin typeface="Arial"/>
            </a:endParaRPr>
          </a:p>
          <a:p>
            <a:pPr marL="397440" indent="-298080">
              <a:spcBef>
                <a:spcPts val="1417"/>
              </a:spcBef>
              <a:buClr>
                <a:srgbClr val="ffffff"/>
              </a:buClr>
              <a:buSzPct val="45000"/>
              <a:buFont typeface="Wingdings" charset="2"/>
              <a:buChar char=""/>
            </a:pPr>
            <a:r>
              <a:rPr b="0" lang="en-IN" sz="3200" spc="-1" strike="noStrike">
                <a:solidFill>
                  <a:srgbClr val="ffffff"/>
                </a:solidFill>
                <a:latin typeface="Arial"/>
              </a:rPr>
              <a:t>Revenue Model</a:t>
            </a:r>
            <a:endParaRPr b="0" lang="en-IN" sz="3200" spc="-1" strike="noStrike">
              <a:solidFill>
                <a:srgbClr val="ffffff"/>
              </a:solidFill>
              <a:latin typeface="Arial"/>
            </a:endParaRPr>
          </a:p>
          <a:p>
            <a:pPr marL="397440" indent="-298080">
              <a:spcBef>
                <a:spcPts val="1417"/>
              </a:spcBef>
              <a:buClr>
                <a:srgbClr val="ffffff"/>
              </a:buClr>
              <a:buSzPct val="45000"/>
              <a:buFont typeface="Wingdings" charset="2"/>
              <a:buChar char=""/>
            </a:pPr>
            <a:r>
              <a:rPr b="0" lang="en-IN" sz="3200" spc="-1" strike="noStrike">
                <a:solidFill>
                  <a:srgbClr val="ffffff"/>
                </a:solidFill>
                <a:latin typeface="Arial"/>
              </a:rPr>
              <a:t>Conclusion</a:t>
            </a:r>
            <a:endParaRPr b="0" lang="en-IN" sz="3200" spc="-1" strike="noStrike">
              <a:solidFill>
                <a:srgbClr val="ffffff"/>
              </a:solidFill>
              <a:latin typeface="Arial"/>
            </a:endParaRPr>
          </a:p>
        </p:txBody>
      </p:sp>
      <p:sp>
        <p:nvSpPr>
          <p:cNvPr id="3" name="PlaceHolder 2"/>
          <p:cNvSpPr>
            <a:spLocks noGrp="1"/>
          </p:cNvSpPr>
          <p:nvPr>
            <p:ph type="sldNum" idx="3"/>
          </p:nvPr>
        </p:nvSpPr>
        <p:spPr/>
        <p:txBody>
          <a:bodyPr/>
          <a:p>
            <a:fld id="{20D91073-8C72-4A42-8050-5EB37F8202D5}"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p:nvPr>
        </p:nvSpPr>
        <p:spPr>
          <a:xfrm>
            <a:off x="73080" y="720000"/>
            <a:ext cx="4426920" cy="4500000"/>
          </a:xfrm>
          <a:prstGeom prst="rect">
            <a:avLst/>
          </a:prstGeom>
          <a:noFill/>
          <a:ln w="0">
            <a:noFill/>
          </a:ln>
        </p:spPr>
        <p:txBody>
          <a:bodyPr lIns="0" rIns="0" tIns="0" bIns="0" anchor="t">
            <a:normAutofit fontScale="54000"/>
          </a:bodyPr>
          <a:p>
            <a:pPr indent="0">
              <a:spcBef>
                <a:spcPts val="1417"/>
              </a:spcBef>
              <a:buNone/>
            </a:pPr>
            <a:r>
              <a:rPr b="0" lang="en-IN" sz="3200" spc="-1" strike="noStrike">
                <a:solidFill>
                  <a:srgbClr val="ffffff"/>
                </a:solidFill>
                <a:latin typeface="DejaVu Serif"/>
              </a:rPr>
              <a:t>The pharmaceutical industry is one of the most important and rapidly growing industries in the world. However, small pharma shops often struggle to compete with larger companies due to limited resources and lack of access to a wider customer base.</a:t>
            </a:r>
            <a:endParaRPr b="0" lang="en-IN" sz="3200" spc="-1" strike="noStrike">
              <a:solidFill>
                <a:srgbClr val="ffffff"/>
              </a:solidFill>
              <a:latin typeface="DejaVu Serif"/>
            </a:endParaRPr>
          </a:p>
          <a:p>
            <a:pPr indent="0">
              <a:spcBef>
                <a:spcPts val="1417"/>
              </a:spcBef>
              <a:buNone/>
            </a:pPr>
            <a:r>
              <a:rPr b="0" lang="en-IN" sz="3200" spc="-1" strike="noStrike">
                <a:solidFill>
                  <a:srgbClr val="ffffff"/>
                </a:solidFill>
                <a:latin typeface="DejaVu Serif"/>
              </a:rPr>
              <a:t>This is where an online platform that connects small pharma shops can make a significant difference. By providing a centralized platform for these businesses to reach a larger audience and collaborate with other small pharma shops, they can increase their visibility and competitiveness in the market.</a:t>
            </a: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p:txBody>
      </p:sp>
      <p:pic>
        <p:nvPicPr>
          <p:cNvPr id="140" name="" descr=""/>
          <p:cNvPicPr/>
          <p:nvPr/>
        </p:nvPicPr>
        <p:blipFill>
          <a:blip r:embed="rId1"/>
          <a:stretch/>
        </p:blipFill>
        <p:spPr>
          <a:xfrm>
            <a:off x="5721840" y="1326600"/>
            <a:ext cx="3288240" cy="3288240"/>
          </a:xfrm>
          <a:prstGeom prst="rect">
            <a:avLst/>
          </a:prstGeom>
          <a:ln w="10800">
            <a:noFill/>
          </a:ln>
        </p:spPr>
      </p:pic>
      <p:sp>
        <p:nvSpPr>
          <p:cNvPr id="141" name=""/>
          <p:cNvSpPr txBox="1"/>
          <p:nvPr/>
        </p:nvSpPr>
        <p:spPr>
          <a:xfrm>
            <a:off x="360000" y="0"/>
            <a:ext cx="4320000" cy="1105560"/>
          </a:xfrm>
          <a:prstGeom prst="rect">
            <a:avLst/>
          </a:prstGeom>
          <a:noFill/>
          <a:ln w="10800">
            <a:noFill/>
          </a:ln>
        </p:spPr>
        <p:txBody>
          <a:bodyPr lIns="90000" rIns="90000" tIns="45000" bIns="45000" anchor="t">
            <a:noAutofit/>
          </a:bodyPr>
          <a:p>
            <a:r>
              <a:rPr b="0" lang="en-IN" sz="5000" spc="-1" strike="noStrike">
                <a:solidFill>
                  <a:srgbClr val="ffffff"/>
                </a:solidFill>
                <a:latin typeface="Dhurjati"/>
              </a:rPr>
              <a:t>Introduction</a:t>
            </a:r>
            <a:endParaRPr b="0" lang="en-IN" sz="5000" spc="-1" strike="noStrike">
              <a:solidFill>
                <a:srgbClr val="ffffff"/>
              </a:solidFill>
              <a:latin typeface="Dhurjati"/>
            </a:endParaRPr>
          </a:p>
        </p:txBody>
      </p:sp>
      <p:sp>
        <p:nvSpPr>
          <p:cNvPr id="3" name="PlaceHolder 2"/>
          <p:cNvSpPr>
            <a:spLocks noGrp="1"/>
          </p:cNvSpPr>
          <p:nvPr>
            <p:ph type="sldNum" idx="6"/>
          </p:nvPr>
        </p:nvSpPr>
        <p:spPr/>
        <p:txBody>
          <a:bodyPr/>
          <a:p>
            <a:fld id="{50645BE2-A940-4597-94E8-C20B36AAC77F}"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p:nvPr>
        </p:nvSpPr>
        <p:spPr>
          <a:xfrm>
            <a:off x="73080" y="720000"/>
            <a:ext cx="4426920" cy="4500000"/>
          </a:xfrm>
          <a:prstGeom prst="rect">
            <a:avLst/>
          </a:prstGeom>
          <a:noFill/>
          <a:ln w="0">
            <a:noFill/>
          </a:ln>
        </p:spPr>
        <p:txBody>
          <a:bodyPr lIns="0" rIns="0" tIns="0" bIns="0" anchor="t">
            <a:normAutofit fontScale="65000"/>
          </a:bodyPr>
          <a:p>
            <a:pPr indent="0">
              <a:spcBef>
                <a:spcPts val="1417"/>
              </a:spcBef>
              <a:buNone/>
            </a:pPr>
            <a:r>
              <a:rPr b="0" lang="en-IN" sz="3200" spc="-1" strike="noStrike">
                <a:solidFill>
                  <a:srgbClr val="ffffff"/>
                </a:solidFill>
                <a:latin typeface="DejaVu Serif"/>
              </a:rPr>
              <a:t>To create a successful business model presentation for an online platform that connects small pharma shops, it's important to conduct a thorough market analysis.</a:t>
            </a:r>
            <a:endParaRPr b="0" lang="en-IN" sz="3200" spc="-1" strike="noStrike">
              <a:solidFill>
                <a:srgbClr val="ffffff"/>
              </a:solidFill>
              <a:latin typeface="DejaVu Serif"/>
            </a:endParaRPr>
          </a:p>
          <a:p>
            <a:pPr indent="0">
              <a:spcBef>
                <a:spcPts val="1417"/>
              </a:spcBef>
              <a:buNone/>
            </a:pPr>
            <a:r>
              <a:rPr b="0" lang="en-IN" sz="3200" spc="-1" strike="noStrike">
                <a:solidFill>
                  <a:srgbClr val="ffffff"/>
                </a:solidFill>
                <a:latin typeface="DejaVu Serif"/>
              </a:rPr>
              <a:t>This includes researching the current state of the pharmaceutical industry, identifying potential competitors, and understanding the needs and preferences of small pharma shop owners and customers.</a:t>
            </a: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p:txBody>
      </p:sp>
      <p:pic>
        <p:nvPicPr>
          <p:cNvPr id="143" name="" descr=""/>
          <p:cNvPicPr/>
          <p:nvPr/>
        </p:nvPicPr>
        <p:blipFill>
          <a:blip r:embed="rId1"/>
          <a:stretch/>
        </p:blipFill>
        <p:spPr>
          <a:xfrm>
            <a:off x="5721840" y="1326600"/>
            <a:ext cx="3288240" cy="3288240"/>
          </a:xfrm>
          <a:prstGeom prst="rect">
            <a:avLst/>
          </a:prstGeom>
          <a:ln w="10800">
            <a:noFill/>
          </a:ln>
        </p:spPr>
      </p:pic>
      <p:sp>
        <p:nvSpPr>
          <p:cNvPr id="144" name=""/>
          <p:cNvSpPr txBox="1"/>
          <p:nvPr/>
        </p:nvSpPr>
        <p:spPr>
          <a:xfrm>
            <a:off x="360000" y="0"/>
            <a:ext cx="4320000" cy="1105560"/>
          </a:xfrm>
          <a:prstGeom prst="rect">
            <a:avLst/>
          </a:prstGeom>
          <a:noFill/>
          <a:ln w="10800">
            <a:noFill/>
          </a:ln>
        </p:spPr>
        <p:txBody>
          <a:bodyPr lIns="90000" rIns="90000" tIns="45000" bIns="45000" anchor="t">
            <a:noAutofit/>
          </a:bodyPr>
          <a:p>
            <a:r>
              <a:rPr b="0" lang="en-IN" sz="5000" spc="-1" strike="noStrike">
                <a:solidFill>
                  <a:srgbClr val="ffffff"/>
                </a:solidFill>
                <a:latin typeface="Dhurjati"/>
              </a:rPr>
              <a:t>Market Analysis</a:t>
            </a:r>
            <a:endParaRPr b="0" lang="en-IN" sz="5000" spc="-1" strike="noStrike">
              <a:solidFill>
                <a:srgbClr val="ffffff"/>
              </a:solidFill>
              <a:latin typeface="Dhurjati"/>
            </a:endParaRPr>
          </a:p>
        </p:txBody>
      </p:sp>
      <p:sp>
        <p:nvSpPr>
          <p:cNvPr id="3" name="PlaceHolder 2"/>
          <p:cNvSpPr>
            <a:spLocks noGrp="1"/>
          </p:cNvSpPr>
          <p:nvPr>
            <p:ph type="sldNum" idx="6"/>
          </p:nvPr>
        </p:nvSpPr>
        <p:spPr/>
        <p:txBody>
          <a:bodyPr/>
          <a:p>
            <a:fld id="{855BE63C-511A-4013-955D-A0BBE3002E75}"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p:nvPr>
        </p:nvSpPr>
        <p:spPr>
          <a:xfrm>
            <a:off x="73080" y="720000"/>
            <a:ext cx="4426920" cy="4500000"/>
          </a:xfrm>
          <a:prstGeom prst="rect">
            <a:avLst/>
          </a:prstGeom>
          <a:noFill/>
          <a:ln w="0">
            <a:noFill/>
          </a:ln>
        </p:spPr>
        <p:txBody>
          <a:bodyPr lIns="0" rIns="0" tIns="0" bIns="0" anchor="t">
            <a:normAutofit fontScale="68000"/>
          </a:bodyPr>
          <a:p>
            <a:pPr indent="0">
              <a:spcBef>
                <a:spcPts val="1417"/>
              </a:spcBef>
              <a:buNone/>
            </a:pPr>
            <a:r>
              <a:rPr b="0" lang="en-IN" sz="3200" spc="-1" strike="noStrike">
                <a:solidFill>
                  <a:srgbClr val="ffffff"/>
                </a:solidFill>
                <a:latin typeface="DejaVu Serif"/>
              </a:rPr>
              <a:t>One of the key elements of a successful online platform for small pharma shops is the inclusion of useful features that meet the needs of both the business owners and customers.</a:t>
            </a:r>
            <a:endParaRPr b="0" lang="en-IN" sz="3200" spc="-1" strike="noStrike">
              <a:solidFill>
                <a:srgbClr val="ffffff"/>
              </a:solidFill>
              <a:latin typeface="DejaVu Serif"/>
            </a:endParaRPr>
          </a:p>
          <a:p>
            <a:pPr indent="0">
              <a:spcBef>
                <a:spcPts val="1417"/>
              </a:spcBef>
              <a:buNone/>
            </a:pPr>
            <a:r>
              <a:rPr b="0" lang="en-IN" sz="3200" spc="-1" strike="noStrike">
                <a:solidFill>
                  <a:srgbClr val="ffffff"/>
                </a:solidFill>
                <a:latin typeface="DejaVu Serif"/>
              </a:rPr>
              <a:t>These may include a user-friendly interface, secure payment options, inventory management tools, and customer reviews and ratings to help build trust and credibility.</a:t>
            </a: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p:txBody>
      </p:sp>
      <p:pic>
        <p:nvPicPr>
          <p:cNvPr id="146" name="" descr=""/>
          <p:cNvPicPr/>
          <p:nvPr/>
        </p:nvPicPr>
        <p:blipFill>
          <a:blip r:embed="rId1"/>
          <a:stretch/>
        </p:blipFill>
        <p:spPr>
          <a:xfrm>
            <a:off x="5040000" y="900000"/>
            <a:ext cx="4150080" cy="4150080"/>
          </a:xfrm>
          <a:prstGeom prst="rect">
            <a:avLst/>
          </a:prstGeom>
          <a:ln w="10800">
            <a:noFill/>
          </a:ln>
        </p:spPr>
      </p:pic>
      <p:sp>
        <p:nvSpPr>
          <p:cNvPr id="147" name=""/>
          <p:cNvSpPr txBox="1"/>
          <p:nvPr/>
        </p:nvSpPr>
        <p:spPr>
          <a:xfrm>
            <a:off x="360000" y="-180000"/>
            <a:ext cx="4320000" cy="1105560"/>
          </a:xfrm>
          <a:prstGeom prst="rect">
            <a:avLst/>
          </a:prstGeom>
          <a:noFill/>
          <a:ln w="10800">
            <a:noFill/>
          </a:ln>
        </p:spPr>
        <p:txBody>
          <a:bodyPr lIns="90000" rIns="90000" tIns="45000" bIns="45000" anchor="t">
            <a:noAutofit/>
          </a:bodyPr>
          <a:p>
            <a:r>
              <a:rPr b="0" lang="en-IN" sz="5000" spc="-1" strike="noStrike">
                <a:solidFill>
                  <a:srgbClr val="ffffff"/>
                </a:solidFill>
                <a:latin typeface="Dhurjati"/>
              </a:rPr>
              <a:t>Platform Features</a:t>
            </a:r>
            <a:endParaRPr b="0" lang="en-IN" sz="5000" spc="-1" strike="noStrike">
              <a:solidFill>
                <a:srgbClr val="ffffff"/>
              </a:solidFill>
              <a:latin typeface="Dhurjati"/>
            </a:endParaRPr>
          </a:p>
        </p:txBody>
      </p:sp>
      <p:sp>
        <p:nvSpPr>
          <p:cNvPr id="3" name="PlaceHolder 2"/>
          <p:cNvSpPr>
            <a:spLocks noGrp="1"/>
          </p:cNvSpPr>
          <p:nvPr>
            <p:ph type="sldNum" idx="6"/>
          </p:nvPr>
        </p:nvSpPr>
        <p:spPr/>
        <p:txBody>
          <a:bodyPr/>
          <a:p>
            <a:fld id="{1FCF3AF9-B264-4E0A-9CCE-A8FC9E65AD77}"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p:nvPr>
        </p:nvSpPr>
        <p:spPr>
          <a:xfrm>
            <a:off x="73080" y="720000"/>
            <a:ext cx="4426920" cy="4500000"/>
          </a:xfrm>
          <a:prstGeom prst="rect">
            <a:avLst/>
          </a:prstGeom>
          <a:noFill/>
          <a:ln w="0">
            <a:noFill/>
          </a:ln>
        </p:spPr>
        <p:txBody>
          <a:bodyPr lIns="0" rIns="0" tIns="0" bIns="0" anchor="t">
            <a:normAutofit fontScale="78000"/>
          </a:bodyPr>
          <a:p>
            <a:pPr indent="0">
              <a:spcBef>
                <a:spcPts val="1417"/>
              </a:spcBef>
              <a:buNone/>
            </a:pPr>
            <a:r>
              <a:rPr b="0" lang="en-IN" sz="3200" spc="-1" strike="noStrike">
                <a:solidFill>
                  <a:srgbClr val="ffffff"/>
                </a:solidFill>
                <a:latin typeface="DejaVu Serif"/>
              </a:rPr>
              <a:t>To attract both small pharma shop owners and customers to the online platform, a comprehensive marketing strategy is essential.</a:t>
            </a:r>
            <a:endParaRPr b="0" lang="en-IN" sz="3200" spc="-1" strike="noStrike">
              <a:solidFill>
                <a:srgbClr val="ffffff"/>
              </a:solidFill>
              <a:latin typeface="DejaVu Serif"/>
            </a:endParaRPr>
          </a:p>
          <a:p>
            <a:pPr indent="0">
              <a:spcBef>
                <a:spcPts val="1417"/>
              </a:spcBef>
              <a:buNone/>
            </a:pPr>
            <a:r>
              <a:rPr b="0" lang="en-IN" sz="3200" spc="-1" strike="noStrike">
                <a:solidFill>
                  <a:srgbClr val="ffffff"/>
                </a:solidFill>
                <a:latin typeface="DejaVu Serif"/>
              </a:rPr>
              <a:t>This may include targeted advertising campaigns, social media outreach, and partnerships with relevant industry organizations and influencers.</a:t>
            </a: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p:txBody>
      </p:sp>
      <p:pic>
        <p:nvPicPr>
          <p:cNvPr id="149" name="" descr=""/>
          <p:cNvPicPr/>
          <p:nvPr/>
        </p:nvPicPr>
        <p:blipFill>
          <a:blip r:embed="rId1"/>
          <a:stretch/>
        </p:blipFill>
        <p:spPr>
          <a:xfrm>
            <a:off x="5040000" y="900000"/>
            <a:ext cx="4150080" cy="4150080"/>
          </a:xfrm>
          <a:prstGeom prst="rect">
            <a:avLst/>
          </a:prstGeom>
          <a:ln w="10800">
            <a:noFill/>
          </a:ln>
        </p:spPr>
      </p:pic>
      <p:sp>
        <p:nvSpPr>
          <p:cNvPr id="150" name=""/>
          <p:cNvSpPr txBox="1"/>
          <p:nvPr/>
        </p:nvSpPr>
        <p:spPr>
          <a:xfrm>
            <a:off x="360000" y="-140760"/>
            <a:ext cx="4860000" cy="2120760"/>
          </a:xfrm>
          <a:prstGeom prst="rect">
            <a:avLst/>
          </a:prstGeom>
          <a:noFill/>
          <a:ln w="10800">
            <a:noFill/>
          </a:ln>
        </p:spPr>
        <p:txBody>
          <a:bodyPr lIns="90000" rIns="90000" tIns="45000" bIns="45000" anchor="t">
            <a:noAutofit/>
          </a:bodyPr>
          <a:p>
            <a:r>
              <a:rPr b="0" lang="en-IN" sz="5000" spc="-1" strike="noStrike">
                <a:solidFill>
                  <a:srgbClr val="ffffff"/>
                </a:solidFill>
                <a:latin typeface="Dhurjati"/>
              </a:rPr>
              <a:t>Marketing Strategy</a:t>
            </a:r>
            <a:endParaRPr b="0" lang="en-IN" sz="5000" spc="-1" strike="noStrike">
              <a:solidFill>
                <a:srgbClr val="ffffff"/>
              </a:solidFill>
              <a:latin typeface="Dhurjati"/>
            </a:endParaRPr>
          </a:p>
        </p:txBody>
      </p:sp>
      <p:sp>
        <p:nvSpPr>
          <p:cNvPr id="3" name="PlaceHolder 2"/>
          <p:cNvSpPr>
            <a:spLocks noGrp="1"/>
          </p:cNvSpPr>
          <p:nvPr>
            <p:ph type="sldNum" idx="6"/>
          </p:nvPr>
        </p:nvSpPr>
        <p:spPr/>
        <p:txBody>
          <a:bodyPr/>
          <a:p>
            <a:fld id="{6875268A-1441-42A8-8318-D324D10DA0B0}"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p:nvPr>
        </p:nvSpPr>
        <p:spPr>
          <a:xfrm>
            <a:off x="180000" y="900000"/>
            <a:ext cx="4320000" cy="4140000"/>
          </a:xfrm>
          <a:prstGeom prst="rect">
            <a:avLst/>
          </a:prstGeom>
          <a:noFill/>
          <a:ln w="0">
            <a:noFill/>
          </a:ln>
        </p:spPr>
        <p:txBody>
          <a:bodyPr lIns="0" rIns="0" tIns="0" bIns="0" anchor="t">
            <a:normAutofit fontScale="69000"/>
          </a:bodyPr>
          <a:p>
            <a:pPr indent="0">
              <a:spcBef>
                <a:spcPts val="1417"/>
              </a:spcBef>
              <a:buNone/>
            </a:pPr>
            <a:r>
              <a:rPr b="0" lang="en-IN" sz="3200" spc="-1" strike="noStrike">
                <a:solidFill>
                  <a:srgbClr val="ffffff"/>
                </a:solidFill>
                <a:latin typeface="DejaVu Serif"/>
              </a:rPr>
              <a:t>A successful business model presentation for an online platform that connects small pharma shops must also include a viable revenue model.</a:t>
            </a:r>
            <a:endParaRPr b="0" lang="en-IN" sz="3200" spc="-1" strike="noStrike">
              <a:solidFill>
                <a:srgbClr val="ffffff"/>
              </a:solidFill>
              <a:latin typeface="DejaVu Serif"/>
            </a:endParaRPr>
          </a:p>
          <a:p>
            <a:pPr indent="0">
              <a:spcBef>
                <a:spcPts val="1417"/>
              </a:spcBef>
              <a:buNone/>
            </a:pPr>
            <a:r>
              <a:rPr b="0" lang="en-IN" sz="3200" spc="-1" strike="noStrike">
                <a:solidFill>
                  <a:srgbClr val="ffffff"/>
                </a:solidFill>
                <a:latin typeface="DejaVu Serif"/>
              </a:rPr>
              <a:t>This may include commission-based fees on transactions, subscription-based pricing for premium features, or advertising revenue from partners and sponsors.</a:t>
            </a: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p:txBody>
      </p:sp>
      <p:pic>
        <p:nvPicPr>
          <p:cNvPr id="152" name="" descr=""/>
          <p:cNvPicPr/>
          <p:nvPr/>
        </p:nvPicPr>
        <p:blipFill>
          <a:blip r:embed="rId1"/>
          <a:stretch/>
        </p:blipFill>
        <p:spPr>
          <a:xfrm>
            <a:off x="5040000" y="900000"/>
            <a:ext cx="4150080" cy="4150080"/>
          </a:xfrm>
          <a:prstGeom prst="rect">
            <a:avLst/>
          </a:prstGeom>
          <a:ln w="10800">
            <a:noFill/>
          </a:ln>
        </p:spPr>
      </p:pic>
      <p:sp>
        <p:nvSpPr>
          <p:cNvPr id="153" name=""/>
          <p:cNvSpPr txBox="1"/>
          <p:nvPr/>
        </p:nvSpPr>
        <p:spPr>
          <a:xfrm>
            <a:off x="360000" y="-140760"/>
            <a:ext cx="4860000" cy="2120760"/>
          </a:xfrm>
          <a:prstGeom prst="rect">
            <a:avLst/>
          </a:prstGeom>
          <a:noFill/>
          <a:ln w="10800">
            <a:noFill/>
          </a:ln>
        </p:spPr>
        <p:txBody>
          <a:bodyPr lIns="90000" rIns="90000" tIns="45000" bIns="45000" anchor="t">
            <a:noAutofit/>
          </a:bodyPr>
          <a:p>
            <a:r>
              <a:rPr b="0" lang="en-IN" sz="5000" spc="-1" strike="noStrike">
                <a:solidFill>
                  <a:srgbClr val="ffffff"/>
                </a:solidFill>
                <a:latin typeface="Dhurjati"/>
              </a:rPr>
              <a:t>Revenue Model</a:t>
            </a:r>
            <a:endParaRPr b="0" lang="en-IN" sz="5000" spc="-1" strike="noStrike">
              <a:solidFill>
                <a:srgbClr val="ffffff"/>
              </a:solidFill>
              <a:latin typeface="Dhurjati"/>
            </a:endParaRPr>
          </a:p>
        </p:txBody>
      </p:sp>
      <p:sp>
        <p:nvSpPr>
          <p:cNvPr id="3" name="PlaceHolder 2"/>
          <p:cNvSpPr>
            <a:spLocks noGrp="1"/>
          </p:cNvSpPr>
          <p:nvPr>
            <p:ph type="sldNum" idx="6"/>
          </p:nvPr>
        </p:nvSpPr>
        <p:spPr/>
        <p:txBody>
          <a:bodyPr/>
          <a:p>
            <a:fld id="{7D3BE538-88D6-4001-B92A-7698F582F4E1}"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p:nvPr>
        </p:nvSpPr>
        <p:spPr>
          <a:xfrm>
            <a:off x="73080" y="720000"/>
            <a:ext cx="4426920" cy="4500000"/>
          </a:xfrm>
          <a:prstGeom prst="rect">
            <a:avLst/>
          </a:prstGeom>
          <a:noFill/>
          <a:ln w="0">
            <a:noFill/>
          </a:ln>
        </p:spPr>
        <p:txBody>
          <a:bodyPr lIns="0" rIns="0" tIns="0" bIns="0" anchor="t">
            <a:normAutofit fontScale="64000"/>
          </a:bodyPr>
          <a:p>
            <a:pPr indent="0">
              <a:spcBef>
                <a:spcPts val="1417"/>
              </a:spcBef>
              <a:buNone/>
            </a:pPr>
            <a:r>
              <a:rPr b="0" lang="en-IN" sz="3200" spc="-1" strike="noStrike">
                <a:solidFill>
                  <a:srgbClr val="ffffff"/>
                </a:solidFill>
                <a:latin typeface="DejaVu Serif"/>
              </a:rPr>
              <a:t>In conclusion, creating an online platform that connects small pharma shops can provide immense value to both business owners and customers.</a:t>
            </a:r>
            <a:endParaRPr b="0" lang="en-IN" sz="3200" spc="-1" strike="noStrike">
              <a:solidFill>
                <a:srgbClr val="ffffff"/>
              </a:solidFill>
              <a:latin typeface="DejaVu Serif"/>
            </a:endParaRPr>
          </a:p>
          <a:p>
            <a:pPr indent="0">
              <a:spcBef>
                <a:spcPts val="1417"/>
              </a:spcBef>
              <a:buNone/>
            </a:pPr>
            <a:r>
              <a:rPr b="0" lang="en-IN" sz="3200" spc="-1" strike="noStrike">
                <a:solidFill>
                  <a:srgbClr val="ffffff"/>
                </a:solidFill>
                <a:latin typeface="DejaVu Serif"/>
              </a:rPr>
              <a:t>By incorporating useful features, implementing a comprehensive marketing strategy, and establishing a viable revenue model, this platform has the potential to revolutionize the pharmaceutical industry and level the playing field for small businesses.</a:t>
            </a:r>
            <a:endParaRPr b="0" lang="en-IN" sz="3200" spc="-1" strike="noStrike">
              <a:solidFill>
                <a:srgbClr val="ffffff"/>
              </a:solidFill>
              <a:latin typeface="DejaVu Serif"/>
            </a:endParaRPr>
          </a:p>
          <a:p>
            <a:pPr indent="0">
              <a:spcBef>
                <a:spcPts val="1417"/>
              </a:spcBef>
              <a:buNone/>
            </a:pPr>
            <a:endParaRPr b="0" lang="en-IN" sz="3200" spc="-1" strike="noStrike">
              <a:solidFill>
                <a:srgbClr val="ffffff"/>
              </a:solidFill>
              <a:latin typeface="DejaVu Serif"/>
            </a:endParaRPr>
          </a:p>
        </p:txBody>
      </p:sp>
      <p:pic>
        <p:nvPicPr>
          <p:cNvPr id="155" name="" descr=""/>
          <p:cNvPicPr/>
          <p:nvPr/>
        </p:nvPicPr>
        <p:blipFill>
          <a:blip r:embed="rId1"/>
          <a:stretch/>
        </p:blipFill>
        <p:spPr>
          <a:xfrm>
            <a:off x="5040000" y="900000"/>
            <a:ext cx="4150080" cy="4150080"/>
          </a:xfrm>
          <a:prstGeom prst="rect">
            <a:avLst/>
          </a:prstGeom>
          <a:ln w="10800">
            <a:noFill/>
          </a:ln>
        </p:spPr>
      </p:pic>
      <p:sp>
        <p:nvSpPr>
          <p:cNvPr id="156" name=""/>
          <p:cNvSpPr txBox="1"/>
          <p:nvPr/>
        </p:nvSpPr>
        <p:spPr>
          <a:xfrm>
            <a:off x="360000" y="-140760"/>
            <a:ext cx="4860000" cy="2120760"/>
          </a:xfrm>
          <a:prstGeom prst="rect">
            <a:avLst/>
          </a:prstGeom>
          <a:noFill/>
          <a:ln w="10800">
            <a:noFill/>
          </a:ln>
        </p:spPr>
        <p:txBody>
          <a:bodyPr lIns="90000" rIns="90000" tIns="45000" bIns="45000" anchor="t">
            <a:noAutofit/>
          </a:bodyPr>
          <a:p>
            <a:r>
              <a:rPr b="0" lang="en-IN" sz="5000" spc="-1" strike="noStrike">
                <a:solidFill>
                  <a:srgbClr val="ffffff"/>
                </a:solidFill>
                <a:latin typeface="Dhurjati"/>
              </a:rPr>
              <a:t>Conclusion</a:t>
            </a:r>
            <a:endParaRPr b="0" lang="en-IN" sz="5000" spc="-1" strike="noStrike">
              <a:solidFill>
                <a:srgbClr val="ffffff"/>
              </a:solidFill>
              <a:latin typeface="Dhurjati"/>
            </a:endParaRPr>
          </a:p>
        </p:txBody>
      </p:sp>
      <p:sp>
        <p:nvSpPr>
          <p:cNvPr id="3" name="PlaceHolder 2"/>
          <p:cNvSpPr>
            <a:spLocks noGrp="1"/>
          </p:cNvSpPr>
          <p:nvPr>
            <p:ph type="sldNum" idx="6"/>
          </p:nvPr>
        </p:nvSpPr>
        <p:spPr/>
        <p:txBody>
          <a:bodyPr/>
          <a:p>
            <a:fld id="{14D4DE5B-A348-423A-A053-F5AAE38D6EE9}" type="slidenum">
              <a:t>8</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LibreOffice/7.5.2.2$Linux_X86_64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2023-06-02T21:42:57Z</dcterms:created>
  <dc:creator/>
  <dc:description/>
  <dc:language>en-IN</dc:language>
  <cp:lastModifiedBy/>
  <dcterms:modified xsi:type="dcterms:W3CDTF">2023-06-02T21:55:25Z</dcterms:modified>
  <cp:revision>2</cp:revision>
  <dc:subject/>
  <dc:title>Portfolio</dc:title>
</cp:coreProperties>
</file>